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39" r:id="rId1"/>
  </p:sldMasterIdLst>
  <p:notesMasterIdLst>
    <p:notesMasterId r:id="rId18"/>
  </p:notesMasterIdLst>
  <p:handoutMasterIdLst>
    <p:handoutMasterId r:id="rId19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uk-UA"/>
    </a:defPPr>
    <a:lvl1pPr marL="0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3953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7905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1858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5811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19764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3717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7670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1622" algn="l" defTabSz="767905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9"/>
    <a:srgbClr val="EA7100"/>
    <a:srgbClr val="1B4932"/>
    <a:srgbClr val="64D4EA"/>
    <a:srgbClr val="4CCCE6"/>
    <a:srgbClr val="6CD5EA"/>
    <a:srgbClr val="2BC3E1"/>
    <a:srgbClr val="57CFE7"/>
    <a:srgbClr val="AAC42C"/>
    <a:srgbClr val="F26B6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9" autoAdjust="0"/>
    <p:restoredTop sz="95533" autoAdjust="0"/>
  </p:normalViewPr>
  <p:slideViewPr>
    <p:cSldViewPr>
      <p:cViewPr varScale="1">
        <p:scale>
          <a:sx n="64" d="100"/>
          <a:sy n="64" d="100"/>
        </p:scale>
        <p:origin x="102" y="6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1D1B1-B4B9-4243-B75F-AD1A160FE935}" type="datetimeFigureOut">
              <a:rPr lang="en-US" smtClean="0">
                <a:latin typeface="Open Sans Regular" charset="0"/>
              </a:rPr>
              <a:t>8/17/2023</a:t>
            </a:fld>
            <a:endParaRPr lang="en-US" dirty="0">
              <a:latin typeface="Open Sans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BC999-1571-9445-840A-AC9E974A1E0C}" type="slidenum">
              <a:rPr lang="en-US" smtClean="0">
                <a:latin typeface="Open Sans Regular" charset="0"/>
              </a:rPr>
              <a:t>‹#›</a:t>
            </a:fld>
            <a:endParaRPr lang="en-US" dirty="0">
              <a:latin typeface="Open San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6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Regular" charset="0"/>
              </a:defRPr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Regular" charset="0"/>
              </a:defRPr>
            </a:lvl1pPr>
          </a:lstStyle>
          <a:p>
            <a:fld id="{FB027185-10FB-4A57-B3F0-45136A811A24}" type="datetimeFigureOut">
              <a:rPr lang="uk-UA" smtClean="0"/>
              <a:pPr/>
              <a:t>17.08.2023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Regular" charset="0"/>
              </a:defRPr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Regular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1pPr>
    <a:lvl2pPr marL="255969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2pPr>
    <a:lvl3pPr marL="511937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3pPr>
    <a:lvl4pPr marL="767905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4pPr>
    <a:lvl5pPr marL="1023874" algn="l" defTabSz="511937" rtl="0" eaLnBrk="1" latinLnBrk="0" hangingPunct="1">
      <a:defRPr sz="672" b="0" i="0" kern="1200">
        <a:solidFill>
          <a:schemeClr val="tx1"/>
        </a:solidFill>
        <a:latin typeface="Open Sans Regular" charset="0"/>
        <a:ea typeface="+mn-ea"/>
        <a:cs typeface="+mn-cs"/>
      </a:defRPr>
    </a:lvl5pPr>
    <a:lvl6pPr marL="1279843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6pPr>
    <a:lvl7pPr marL="1535811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7pPr>
    <a:lvl8pPr marL="1791780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8pPr>
    <a:lvl9pPr marL="2047748" algn="l" defTabSz="511937" rtl="0" eaLnBrk="1" latinLnBrk="0" hangingPunct="1">
      <a:defRPr sz="6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27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n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People holding letters that spell Give Happy">
            <a:extLst>
              <a:ext uri="{FF2B5EF4-FFF2-40B4-BE49-F238E27FC236}">
                <a16:creationId xmlns:a16="http://schemas.microsoft.com/office/drawing/2014/main" id="{5DC22A2A-06A5-376C-7DBC-97CBE2DFB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200" y="279834"/>
            <a:ext cx="6781800" cy="6298332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7DECA9-A852-154C-8A66-179FCCA2C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6315775"/>
            <a:ext cx="11379200" cy="5422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You can be the Face of Change</a:t>
            </a:r>
          </a:p>
        </p:txBody>
      </p:sp>
      <p:pic>
        <p:nvPicPr>
          <p:cNvPr id="8" name="Picture 7" descr="CFC lofo">
            <a:extLst>
              <a:ext uri="{FF2B5EF4-FFF2-40B4-BE49-F238E27FC236}">
                <a16:creationId xmlns:a16="http://schemas.microsoft.com/office/drawing/2014/main" id="{7B8C918C-3C54-94F3-F775-D06348150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5" t="31720" r="54032" b="44086"/>
          <a:stretch/>
        </p:blipFill>
        <p:spPr>
          <a:xfrm>
            <a:off x="76200" y="152400"/>
            <a:ext cx="353906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0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ladies posing for the camera at a photo shoot">
            <a:extLst>
              <a:ext uri="{FF2B5EF4-FFF2-40B4-BE49-F238E27FC236}">
                <a16:creationId xmlns:a16="http://schemas.microsoft.com/office/drawing/2014/main" id="{A297DBEC-2ADC-D596-A908-C24E32226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800" y="2169762"/>
            <a:ext cx="4191001" cy="46882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FECB4C-FDEA-3C4F-9F07-C56E1B241FBD}"/>
              </a:ext>
            </a:extLst>
          </p:cNvPr>
          <p:cNvSpPr/>
          <p:nvPr/>
        </p:nvSpPr>
        <p:spPr>
          <a:xfrm>
            <a:off x="0" y="0"/>
            <a:ext cx="7624247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 dirty="0"/>
          </a:p>
        </p:txBody>
      </p:sp>
      <p:sp>
        <p:nvSpPr>
          <p:cNvPr id="40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838" y="514343"/>
            <a:ext cx="7169562" cy="1219200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1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1838" y="1981200"/>
            <a:ext cx="7169562" cy="119856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FC61A23E-D3DC-141D-AA2F-64C7CC8C7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32354"/>
            <a:ext cx="3565236" cy="898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940F03-85C7-2DA0-28C6-41271D2C78BC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ppy employee kicking up her heel">
            <a:extLst>
              <a:ext uri="{FF2B5EF4-FFF2-40B4-BE49-F238E27FC236}">
                <a16:creationId xmlns:a16="http://schemas.microsoft.com/office/drawing/2014/main" id="{06FB0233-D59C-8D3D-54BB-80E4F02932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400" y="1855733"/>
            <a:ext cx="4343400" cy="48498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FECB4C-FDEA-3C4F-9F07-C56E1B241FBD}"/>
              </a:ext>
            </a:extLst>
          </p:cNvPr>
          <p:cNvSpPr/>
          <p:nvPr/>
        </p:nvSpPr>
        <p:spPr>
          <a:xfrm>
            <a:off x="0" y="0"/>
            <a:ext cx="7624247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 dirty="0"/>
          </a:p>
        </p:txBody>
      </p:sp>
      <p:sp>
        <p:nvSpPr>
          <p:cNvPr id="40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838" y="514343"/>
            <a:ext cx="7169562" cy="1219200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1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1838" y="1981200"/>
            <a:ext cx="7169562" cy="119856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FC61A23E-D3DC-141D-AA2F-64C7CC8C7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32354"/>
            <a:ext cx="3565236" cy="898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31BC0-F5B1-9804-DB86-BEE1A5FDF1D7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FECB4C-FDEA-3C4F-9F07-C56E1B241FBD}"/>
              </a:ext>
            </a:extLst>
          </p:cNvPr>
          <p:cNvSpPr/>
          <p:nvPr/>
        </p:nvSpPr>
        <p:spPr>
          <a:xfrm>
            <a:off x="0" y="0"/>
            <a:ext cx="7624247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 dirty="0"/>
          </a:p>
        </p:txBody>
      </p:sp>
      <p:sp>
        <p:nvSpPr>
          <p:cNvPr id="40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838" y="514343"/>
            <a:ext cx="7169562" cy="1219200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1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1838" y="1981200"/>
            <a:ext cx="7169562" cy="119856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FC61A23E-D3DC-141D-AA2F-64C7CC8C7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32354"/>
            <a:ext cx="3565236" cy="898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6ED7DB-5B0A-8E9F-052A-8C87B900D54B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 descr="Two happy federal workers">
            <a:extLst>
              <a:ext uri="{FF2B5EF4-FFF2-40B4-BE49-F238E27FC236}">
                <a16:creationId xmlns:a16="http://schemas.microsoft.com/office/drawing/2014/main" id="{1F8DB7CF-1358-219C-3798-6921DC2011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1839" y="1828800"/>
            <a:ext cx="4055250" cy="47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ree happy people">
            <a:extLst>
              <a:ext uri="{FF2B5EF4-FFF2-40B4-BE49-F238E27FC236}">
                <a16:creationId xmlns:a16="http://schemas.microsoft.com/office/drawing/2014/main" id="{0571D9C8-0402-81E0-12CF-260C13D0E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400" y="2298874"/>
            <a:ext cx="4343400" cy="42543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FECB4C-FDEA-3C4F-9F07-C56E1B241FBD}"/>
              </a:ext>
            </a:extLst>
          </p:cNvPr>
          <p:cNvSpPr/>
          <p:nvPr/>
        </p:nvSpPr>
        <p:spPr>
          <a:xfrm>
            <a:off x="0" y="0"/>
            <a:ext cx="7624247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 dirty="0"/>
          </a:p>
        </p:txBody>
      </p:sp>
      <p:sp>
        <p:nvSpPr>
          <p:cNvPr id="40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838" y="514343"/>
            <a:ext cx="7169562" cy="1219200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1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1838" y="1981200"/>
            <a:ext cx="7169562" cy="119856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FC61A23E-D3DC-141D-AA2F-64C7CC8C7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32354"/>
            <a:ext cx="3565236" cy="898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94DB94-6CF4-DFE1-6C5D-9AC8F236ACD3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FECB4C-FDEA-3C4F-9F07-C56E1B241FBD}"/>
              </a:ext>
            </a:extLst>
          </p:cNvPr>
          <p:cNvSpPr/>
          <p:nvPr/>
        </p:nvSpPr>
        <p:spPr>
          <a:xfrm>
            <a:off x="0" y="0"/>
            <a:ext cx="7624247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 dirty="0"/>
          </a:p>
        </p:txBody>
      </p:sp>
      <p:sp>
        <p:nvSpPr>
          <p:cNvPr id="40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838" y="514343"/>
            <a:ext cx="7169562" cy="1219200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1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1838" y="1981200"/>
            <a:ext cx="7169562" cy="1198562"/>
          </a:xfrm>
        </p:spPr>
        <p:txBody>
          <a:bodyPr>
            <a:normAutofit/>
          </a:bodyPr>
          <a:lstStyle>
            <a:lvl1pPr marL="0" indent="0" algn="l"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FC61A23E-D3DC-141D-AA2F-64C7CC8C7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32354"/>
            <a:ext cx="3565236" cy="898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81430-EE23-0FFE-D62A-3E78322ACA59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 descr="Three happy people">
            <a:extLst>
              <a:ext uri="{FF2B5EF4-FFF2-40B4-BE49-F238E27FC236}">
                <a16:creationId xmlns:a16="http://schemas.microsoft.com/office/drawing/2014/main" id="{F73E447F-B400-DF23-19EA-80CEA51A1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957" y="1557869"/>
            <a:ext cx="4345915" cy="52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Connec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tay Connected!">
            <a:extLst>
              <a:ext uri="{FF2B5EF4-FFF2-40B4-BE49-F238E27FC236}">
                <a16:creationId xmlns:a16="http://schemas.microsoft.com/office/drawing/2014/main" id="{D5648A87-BA3A-214B-84DD-86818109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685691"/>
            <a:ext cx="5119841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STAY CONNECTED!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C13A4-7522-6E44-B128-D3277E39E35E}"/>
              </a:ext>
            </a:extLst>
          </p:cNvPr>
          <p:cNvSpPr/>
          <p:nvPr userDrawn="1"/>
        </p:nvSpPr>
        <p:spPr>
          <a:xfrm>
            <a:off x="228600" y="2667000"/>
            <a:ext cx="11734800" cy="3968552"/>
          </a:xfrm>
          <a:prstGeom prst="rect">
            <a:avLst/>
          </a:prstGeom>
          <a:noFill/>
          <a:ln w="34925">
            <a:solidFill>
              <a:srgbClr val="003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FC Give Happy logo">
            <a:extLst>
              <a:ext uri="{FF2B5EF4-FFF2-40B4-BE49-F238E27FC236}">
                <a16:creationId xmlns:a16="http://schemas.microsoft.com/office/drawing/2014/main" id="{37829BE3-E94F-71C2-778E-E5B0A7053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1000"/>
            <a:ext cx="8101235" cy="20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Give Happy today at GiveCFC.org">
            <a:extLst>
              <a:ext uri="{FF2B5EF4-FFF2-40B4-BE49-F238E27FC236}">
                <a16:creationId xmlns:a16="http://schemas.microsoft.com/office/drawing/2014/main" id="{1A98D504-D361-9DC7-E0D3-B66B54D219E8}"/>
              </a:ext>
            </a:extLst>
          </p:cNvPr>
          <p:cNvSpPr txBox="1"/>
          <p:nvPr userDrawn="1"/>
        </p:nvSpPr>
        <p:spPr>
          <a:xfrm>
            <a:off x="4191000" y="609600"/>
            <a:ext cx="5638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GIVE </a:t>
            </a:r>
            <a:r>
              <a:rPr lang="en-US" sz="5400" b="1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today at GiveCFC.org</a:t>
            </a:r>
          </a:p>
        </p:txBody>
      </p:sp>
      <p:pic>
        <p:nvPicPr>
          <p:cNvPr id="5" name="Picture 4" descr="CFC An OPM Initiative">
            <a:extLst>
              <a:ext uri="{FF2B5EF4-FFF2-40B4-BE49-F238E27FC236}">
                <a16:creationId xmlns:a16="http://schemas.microsoft.com/office/drawing/2014/main" id="{FCAB0000-9D67-CB84-551C-1E3E1C2B3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101" y="6012928"/>
            <a:ext cx="2593799" cy="540272"/>
          </a:xfrm>
          <a:prstGeom prst="rect">
            <a:avLst/>
          </a:prstGeom>
        </p:spPr>
      </p:pic>
      <p:pic>
        <p:nvPicPr>
          <p:cNvPr id="13" name="Picture 12" descr="GIVE HAPPY font with a white star in the letter A">
            <a:extLst>
              <a:ext uri="{FF2B5EF4-FFF2-40B4-BE49-F238E27FC236}">
                <a16:creationId xmlns:a16="http://schemas.microsoft.com/office/drawing/2014/main" id="{50EE022B-76CF-F30D-B76F-D9839844F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685800"/>
            <a:ext cx="3505200" cy="609600"/>
          </a:xfrm>
          <a:prstGeom prst="rect">
            <a:avLst/>
          </a:prstGeom>
        </p:spPr>
      </p:pic>
      <p:pic>
        <p:nvPicPr>
          <p:cNvPr id="17" name="Picture 16" descr="Group of happy federal employees and military personnel">
            <a:extLst>
              <a:ext uri="{FF2B5EF4-FFF2-40B4-BE49-F238E27FC236}">
                <a16:creationId xmlns:a16="http://schemas.microsoft.com/office/drawing/2014/main" id="{BA4C81A2-9102-6246-DC9A-55FC85F2A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388726"/>
            <a:ext cx="10972800" cy="34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 of People holding letters that spell Thank You">
            <a:extLst>
              <a:ext uri="{FF2B5EF4-FFF2-40B4-BE49-F238E27FC236}">
                <a16:creationId xmlns:a16="http://schemas.microsoft.com/office/drawing/2014/main" id="{2105A296-584B-AD01-426A-7D34DF1A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613" y="228600"/>
            <a:ext cx="715277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B16D3E-4A66-66AA-B1C9-DC8AD2B780B7}"/>
              </a:ext>
            </a:extLst>
          </p:cNvPr>
          <p:cNvSpPr/>
          <p:nvPr userDrawn="1"/>
        </p:nvSpPr>
        <p:spPr>
          <a:xfrm>
            <a:off x="0" y="0"/>
            <a:ext cx="4648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oup of People holding letters that spell Give Happy">
            <a:extLst>
              <a:ext uri="{FF2B5EF4-FFF2-40B4-BE49-F238E27FC236}">
                <a16:creationId xmlns:a16="http://schemas.microsoft.com/office/drawing/2014/main" id="{7EEA8B1A-6412-2935-666D-5DBB3B79C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321461"/>
            <a:ext cx="6781800" cy="6298332"/>
          </a:xfrm>
          <a:prstGeom prst="rect">
            <a:avLst/>
          </a:prstGeom>
        </p:spPr>
      </p:pic>
      <p:sp>
        <p:nvSpPr>
          <p:cNvPr id="36" name="Subtitle 2">
            <a:extLst>
              <a:ext uri="{FF2B5EF4-FFF2-40B4-BE49-F238E27FC236}">
                <a16:creationId xmlns:a16="http://schemas.microsoft.com/office/drawing/2014/main" id="{7D64E1FC-F9CA-B249-958F-98124F4AF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929174"/>
            <a:ext cx="4648200" cy="1198562"/>
          </a:xfrm>
        </p:spPr>
        <p:txBody>
          <a:bodyPr>
            <a:normAutofit/>
          </a:bodyPr>
          <a:lstStyle>
            <a:lvl1pPr marL="0" indent="0" algn="ctr">
              <a:buNone/>
              <a:defRPr sz="3200" b="0" baseline="0">
                <a:solidFill>
                  <a:schemeClr val="bg2"/>
                </a:solidFill>
                <a:latin typeface="Source Sans Pro" panose="020B0503030403020204" pitchFamily="34" charset="77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 descr="White CFC logo">
            <a:extLst>
              <a:ext uri="{FF2B5EF4-FFF2-40B4-BE49-F238E27FC236}">
                <a16:creationId xmlns:a16="http://schemas.microsoft.com/office/drawing/2014/main" id="{184A1321-A4F1-CC54-FBE8-78F23ADC66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022" y="5400820"/>
            <a:ext cx="1978156" cy="1222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1F6FD56-D9B0-6D92-A502-7F5EF8020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948980"/>
            <a:ext cx="4648200" cy="905353"/>
          </a:xfrm>
          <a:solidFill>
            <a:schemeClr val="tx2"/>
          </a:solidFill>
        </p:spPr>
        <p:txBody>
          <a:bodyPr anchor="t" anchorCtr="0">
            <a:normAutofit/>
          </a:bodyPr>
          <a:lstStyle>
            <a:lvl1pPr algn="l">
              <a:defRPr sz="5400" b="0" baseline="0">
                <a:solidFill>
                  <a:schemeClr val="bg1"/>
                </a:solidFill>
                <a:latin typeface="Source Sans Pro" panose="020B0503030403020204" pitchFamily="34" charset="77"/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30729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 of People holding letters that spell Give Happy">
            <a:extLst>
              <a:ext uri="{FF2B5EF4-FFF2-40B4-BE49-F238E27FC236}">
                <a16:creationId xmlns:a16="http://schemas.microsoft.com/office/drawing/2014/main" id="{7668A46B-BC42-D433-6F5F-AB02B76FF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708" y="0"/>
            <a:ext cx="11033292" cy="5069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0C50BD-0666-6F0A-BC4B-CE2F8504CDC0}"/>
              </a:ext>
            </a:extLst>
          </p:cNvPr>
          <p:cNvSpPr/>
          <p:nvPr userDrawn="1"/>
        </p:nvSpPr>
        <p:spPr>
          <a:xfrm>
            <a:off x="0" y="4495799"/>
            <a:ext cx="12192000" cy="2362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50A2B8-FE7A-63B0-125D-4ADC6B5A65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" y="4800600"/>
            <a:ext cx="8610600" cy="905353"/>
          </a:xfrm>
          <a:solidFill>
            <a:schemeClr val="tx2"/>
          </a:solidFill>
        </p:spPr>
        <p:txBody>
          <a:bodyPr anchor="t" anchorCtr="0">
            <a:normAutofit/>
          </a:bodyPr>
          <a:lstStyle>
            <a:lvl1pPr algn="l">
              <a:defRPr sz="5400" b="0" baseline="0">
                <a:solidFill>
                  <a:schemeClr val="bg1"/>
                </a:solidFill>
                <a:latin typeface="Source Sans Pro" panose="020B0503030403020204" pitchFamily="34" charset="77"/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TITLE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210B670-948B-4E57-C23A-391B949A62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" y="5705953"/>
            <a:ext cx="8610600" cy="875495"/>
          </a:xfrm>
        </p:spPr>
        <p:txBody>
          <a:bodyPr>
            <a:normAutofit/>
          </a:bodyPr>
          <a:lstStyle>
            <a:lvl1pPr marL="0" indent="0" algn="l">
              <a:buNone/>
              <a:defRPr sz="3200" b="0" baseline="0">
                <a:solidFill>
                  <a:schemeClr val="bg2"/>
                </a:solidFill>
                <a:latin typeface="Source Sans Pro" panose="020B0503030403020204" pitchFamily="34" charset="77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0" name="Picture 9" descr="A white star and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ABFF6F2-C7FB-5985-9977-D5E60BFE6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5102350"/>
            <a:ext cx="1978156" cy="12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1B2182-AF72-3A47-B027-DE7905F655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447799"/>
            <a:ext cx="11379199" cy="3988859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1066D77A-ABF8-1245-BE11-7FA055E3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417206"/>
            <a:ext cx="11074400" cy="8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800" b="0" i="0" baseline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7E0A0104-93FA-2957-ED92-443D28A52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032840"/>
            <a:ext cx="2658036" cy="669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BD1B8E-2C14-80FA-82C9-245DCA58F890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 descr="Group of happy federal employees and military personnel">
            <a:extLst>
              <a:ext uri="{FF2B5EF4-FFF2-40B4-BE49-F238E27FC236}">
                <a16:creationId xmlns:a16="http://schemas.microsoft.com/office/drawing/2014/main" id="{FBC4DF75-DDB1-A28A-ECFA-A9A0AE117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" b="8"/>
          <a:stretch/>
        </p:blipFill>
        <p:spPr>
          <a:xfrm>
            <a:off x="4419600" y="5539838"/>
            <a:ext cx="6858000" cy="12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1B2182-AF72-3A47-B027-DE7905F655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447799"/>
            <a:ext cx="11379199" cy="3988859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1066D77A-ABF8-1245-BE11-7FA055E3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417206"/>
            <a:ext cx="11074400" cy="8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800" b="0" i="0" baseline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7E0A0104-93FA-2957-ED92-443D28A52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199" y="6139388"/>
            <a:ext cx="2235201" cy="563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2F130-E261-07F4-8A6B-736E5921583D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7E0A0104-93FA-2957-ED92-443D28A52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032840"/>
            <a:ext cx="2658036" cy="669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BD1B8E-2C14-80FA-82C9-245DCA58F890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DE22F-AC4A-3685-1C79-3B1E43A9F5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1" y="1487793"/>
            <a:ext cx="5242560" cy="387266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C6D5E7-D32D-B45C-49CB-A5028B71AFA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72201" y="1487793"/>
            <a:ext cx="5242560" cy="387266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252BE481-89A9-A7A8-5B72-5266C3E6A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457200"/>
            <a:ext cx="11074400" cy="8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800" b="0" i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pic>
        <p:nvPicPr>
          <p:cNvPr id="10" name="Picture 9" descr="Group of happy federal employees and military personnel">
            <a:extLst>
              <a:ext uri="{FF2B5EF4-FFF2-40B4-BE49-F238E27FC236}">
                <a16:creationId xmlns:a16="http://schemas.microsoft.com/office/drawing/2014/main" id="{6167148F-4AC1-9E8B-EC7F-B2A0D6326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" b="8"/>
          <a:stretch/>
        </p:blipFill>
        <p:spPr>
          <a:xfrm>
            <a:off x="4419600" y="5436658"/>
            <a:ext cx="6858000" cy="14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7E0A0104-93FA-2957-ED92-443D28A52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199" y="6139388"/>
            <a:ext cx="2235201" cy="563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2F130-E261-07F4-8A6B-736E5921583D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D7A582-55CB-6FEF-FF7A-947FA60CCF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1" y="1487793"/>
            <a:ext cx="5242560" cy="387266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DC4BCD-0BFA-2676-EB63-FABDED51A76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72201" y="1487793"/>
            <a:ext cx="5242560" cy="387266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A12D527F-7D50-FDEC-7CA7-899594D0E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457200"/>
            <a:ext cx="11074400" cy="8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800" b="0" i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37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7">
            <a:extLst>
              <a:ext uri="{FF2B5EF4-FFF2-40B4-BE49-F238E27FC236}">
                <a16:creationId xmlns:a16="http://schemas.microsoft.com/office/drawing/2014/main" id="{1066D77A-ABF8-1245-BE11-7FA055E3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417206"/>
            <a:ext cx="11074400" cy="8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800" b="0" i="0" baseline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7E0A0104-93FA-2957-ED92-443D28A52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032840"/>
            <a:ext cx="2658036" cy="669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BD1B8E-2C14-80FA-82C9-245DCA58F890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Picture 6" descr="Group of happy federal employees and military personnel">
            <a:extLst>
              <a:ext uri="{FF2B5EF4-FFF2-40B4-BE49-F238E27FC236}">
                <a16:creationId xmlns:a16="http://schemas.microsoft.com/office/drawing/2014/main" id="{7456F71F-D27D-8008-91C1-12C59F4208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" b="8"/>
          <a:stretch/>
        </p:blipFill>
        <p:spPr>
          <a:xfrm>
            <a:off x="4419600" y="5436658"/>
            <a:ext cx="6858000" cy="14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7">
            <a:extLst>
              <a:ext uri="{FF2B5EF4-FFF2-40B4-BE49-F238E27FC236}">
                <a16:creationId xmlns:a16="http://schemas.microsoft.com/office/drawing/2014/main" id="{1066D77A-ABF8-1245-BE11-7FA055E31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417206"/>
            <a:ext cx="11074400" cy="8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800" b="0" i="0" baseline="0">
                <a:latin typeface="Calibri" panose="020F0502020204030204" pitchFamily="34" charset="0"/>
                <a:ea typeface="Open Sans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TITLE</a:t>
            </a:r>
            <a:endParaRPr lang="uk-UA" dirty="0"/>
          </a:p>
        </p:txBody>
      </p:sp>
      <p:pic>
        <p:nvPicPr>
          <p:cNvPr id="2" name="Picture 1" descr="CFC Give Happy logo">
            <a:extLst>
              <a:ext uri="{FF2B5EF4-FFF2-40B4-BE49-F238E27FC236}">
                <a16:creationId xmlns:a16="http://schemas.microsoft.com/office/drawing/2014/main" id="{7E0A0104-93FA-2957-ED92-443D28A52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199" y="6139388"/>
            <a:ext cx="2235201" cy="563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2F130-E261-07F4-8A6B-736E5921583D}"/>
              </a:ext>
            </a:extLst>
          </p:cNvPr>
          <p:cNvSpPr txBox="1"/>
          <p:nvPr userDrawn="1"/>
        </p:nvSpPr>
        <p:spPr>
          <a:xfrm>
            <a:off x="11430000" y="6474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79026E-F6FE-4B61-91A8-1D46346FA5F6}" type="slidenum">
              <a:rPr lang="en-US" sz="1400" b="1" smtClean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pPr algn="r"/>
              <a:t>‹#›</a:t>
            </a:fld>
            <a:endParaRPr lang="en-US" sz="1400" b="1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1600200"/>
            <a:ext cx="11379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146" y="3124199"/>
            <a:ext cx="11376455" cy="228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41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9" r:id="rId2"/>
    <p:sldLayoutId id="2147484070" r:id="rId3"/>
    <p:sldLayoutId id="2147484046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56" r:id="rId15"/>
    <p:sldLayoutId id="2147484072" r:id="rId16"/>
    <p:sldLayoutId id="2147484078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800" rtl="0" eaLnBrk="1" latinLnBrk="0" hangingPunct="1">
        <a:lnSpc>
          <a:spcPct val="108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Source Sans Pro" panose="020B0503030403020204" pitchFamily="34" charset="77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300"/>
        </a:spcAft>
        <a:buFont typeface="Arial"/>
        <a:buChar char="•"/>
        <a:defRPr sz="2800" kern="1200" baseline="0">
          <a:solidFill>
            <a:schemeClr val="accent3">
              <a:lumMod val="50000"/>
            </a:schemeClr>
          </a:solidFill>
          <a:latin typeface="Source Sans Pro" panose="020B0503030403020204" pitchFamily="34" charset="77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300"/>
        </a:spcAft>
        <a:buFont typeface="Arial"/>
        <a:buChar char="•"/>
        <a:defRPr sz="2400" kern="1200" baseline="0">
          <a:solidFill>
            <a:schemeClr val="accent3">
              <a:lumMod val="50000"/>
            </a:schemeClr>
          </a:solidFill>
          <a:latin typeface="Source Sans Pro" panose="020B0503030403020204" pitchFamily="34" charset="77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300"/>
        </a:spcAft>
        <a:buFont typeface="Arial"/>
        <a:buChar char="•"/>
        <a:defRPr sz="2000" kern="1200" baseline="0">
          <a:solidFill>
            <a:schemeClr val="accent3">
              <a:lumMod val="50000"/>
            </a:schemeClr>
          </a:solidFill>
          <a:latin typeface="Source Sans Pro" panose="020B0503030403020204" pitchFamily="34" charset="77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300"/>
        </a:spcAft>
        <a:buFont typeface="Arial"/>
        <a:buChar char="•"/>
        <a:defRPr sz="1800" kern="1200" baseline="0">
          <a:solidFill>
            <a:schemeClr val="accent3">
              <a:lumMod val="50000"/>
            </a:schemeClr>
          </a:solidFill>
          <a:latin typeface="Source Sans Pro" panose="020B0503030403020204" pitchFamily="34" charset="77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300"/>
        </a:spcAft>
        <a:buFont typeface="Arial"/>
        <a:buChar char="•"/>
        <a:defRPr sz="1400" kern="1200" baseline="0">
          <a:solidFill>
            <a:schemeClr val="accent3">
              <a:lumMod val="50000"/>
            </a:schemeClr>
          </a:solidFill>
          <a:latin typeface="Source Sans Pro" panose="020B0503030403020204" pitchFamily="34" charset="77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9A2873-BD15-EF0A-BF08-B22877C59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5265"/>
            <a:ext cx="4648200" cy="1905000"/>
          </a:xfrm>
        </p:spPr>
        <p:txBody>
          <a:bodyPr/>
          <a:lstStyle/>
          <a:p>
            <a:pPr algn="ctr"/>
            <a:r>
              <a:rPr lang="en-US" dirty="0"/>
              <a:t>Slide Title 1</a:t>
            </a:r>
            <a:br>
              <a:rPr lang="en-US" dirty="0"/>
            </a:br>
            <a:r>
              <a:rPr lang="en-US" dirty="0"/>
              <a:t>Click to Edit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F29FC9-7D12-5293-0C79-AB9DDFE28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AF64DA-4E6A-9998-91F7-590786494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 10 Click to Edit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084B9C-87E3-AE12-342F-F72054BA2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415AE8-4E61-CE88-F23C-1BFC0B771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 11 Click to Edit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6D67C9-1499-C2F6-FCE9-9E8EB7FAD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F0456C-DF2F-86D1-C8F6-CDA368FFC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 12 Click to Edit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23F252-6519-93CA-2A39-4CCCAA1BE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59FD80-13B3-37DC-18EF-1F841AA2A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 13 Click to Edit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7D3C4C1-0282-D8EB-134D-B3E72E6D9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6D6D41-3C7F-C39C-5BB7-DE51BB9F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89237"/>
            <a:ext cx="511984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STAY CONNECTED!</a:t>
            </a:r>
          </a:p>
        </p:txBody>
      </p:sp>
    </p:spTree>
    <p:extLst>
      <p:ext uri="{BB962C8B-B14F-4D97-AF65-F5344CB8AC3E}">
        <p14:creationId xmlns:p14="http://schemas.microsoft.com/office/powerpoint/2010/main" val="5110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528D-7E34-9435-AC4D-8A8FB4E8EF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400" y="-1325563"/>
            <a:ext cx="113792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GIVE HAPPY today at GiveCFC.org</a:t>
            </a:r>
          </a:p>
        </p:txBody>
      </p:sp>
    </p:spTree>
    <p:extLst>
      <p:ext uri="{BB962C8B-B14F-4D97-AF65-F5344CB8AC3E}">
        <p14:creationId xmlns:p14="http://schemas.microsoft.com/office/powerpoint/2010/main" val="21349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8400-AB83-7970-A46F-2AA2BB3A33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400" y="-1325563"/>
            <a:ext cx="113792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56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56AE7-A2A0-D55C-8DFA-EA9BD193B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4648200"/>
            <a:ext cx="8610600" cy="905353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Title 2 Click to Edit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1B1F961-3F03-4701-FC07-E3B0854982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76B3E6-295C-9BB8-607E-CAC2A078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3 Click to 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AAA056-F675-F85A-6070-91407F58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8AD25-764D-34D5-8408-1FAE7BA4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4 Click to 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2B5FBC-A5D6-4943-32A0-0A0A78F9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888AFA-3B7B-04C9-34FE-3B25BB7A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5 Click to 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2F3901-B286-5F39-D6A3-43148DEA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A764E-D6FF-1F8D-599D-DEDA56BA7B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86C9AB-7D44-609B-DEAD-D0220BDD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6 Click to 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558FDD-69D4-284C-096C-B21614C0D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34333-1FDE-634A-966D-A841DE43A18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B2FEFD-FA80-FD63-4CDB-9E57B2B3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7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670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15D990-6241-6AB8-9800-E16000FA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8 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204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2ECD53-4A70-EDF4-90DD-FEDE61B7F1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 9 Click to Edit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E9B30E-D8BA-AE4C-CE39-81F391F27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CFC2021">
  <a:themeElements>
    <a:clrScheme name="CFC">
      <a:dk1>
        <a:sysClr val="windowText" lastClr="000000"/>
      </a:dk1>
      <a:lt1>
        <a:srgbClr val="FFFFFF"/>
      </a:lt1>
      <a:dk2>
        <a:srgbClr val="003479"/>
      </a:dk2>
      <a:lt2>
        <a:srgbClr val="FFFFFF"/>
      </a:lt2>
      <a:accent1>
        <a:srgbClr val="003479"/>
      </a:accent1>
      <a:accent2>
        <a:srgbClr val="AC1A2F"/>
      </a:accent2>
      <a:accent3>
        <a:srgbClr val="58595B"/>
      </a:accent3>
      <a:accent4>
        <a:srgbClr val="003479"/>
      </a:accent4>
      <a:accent5>
        <a:srgbClr val="AC1A2F"/>
      </a:accent5>
      <a:accent6>
        <a:srgbClr val="58595B"/>
      </a:accent6>
      <a:hlink>
        <a:srgbClr val="003479"/>
      </a:hlink>
      <a:folHlink>
        <a:srgbClr val="0034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08-2021-CFC-PowerPoint-Template-16-9" id="{53C08B70-1A43-455F-B668-8B8448B4C4C8}" vid="{C496710B-E861-4666-B0C7-3461BE1D57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5D00E07123C4CB9726F71C9D9832D" ma:contentTypeVersion="17" ma:contentTypeDescription="Create a new document." ma:contentTypeScope="" ma:versionID="6a109ddeaa9171b2a1dca57be08be779">
  <xsd:schema xmlns:xsd="http://www.w3.org/2001/XMLSchema" xmlns:xs="http://www.w3.org/2001/XMLSchema" xmlns:p="http://schemas.microsoft.com/office/2006/metadata/properties" xmlns:ns2="89d82ca0-858d-4636-a21b-636ba3472196" xmlns:ns3="deab88ba-16a6-4027-9999-3aac79529d4e" targetNamespace="http://schemas.microsoft.com/office/2006/metadata/properties" ma:root="true" ma:fieldsID="2ef57a9e20b456f1365b799ddeae713e" ns2:_="" ns3:_="">
    <xsd:import namespace="89d82ca0-858d-4636-a21b-636ba3472196"/>
    <xsd:import namespace="deab88ba-16a6-4027-9999-3aac79529d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82ca0-858d-4636-a21b-636ba3472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cc3a38-7b5e-48d3-9138-173a8d086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b88ba-16a6-4027-9999-3aac79529d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a325b7e-0b80-4a63-8dcf-aa1ee425a6d8}" ma:internalName="TaxCatchAll" ma:showField="CatchAllData" ma:web="deab88ba-16a6-4027-9999-3aac79529d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DFD92A-9A70-47C0-94C5-28408F6B8248}"/>
</file>

<file path=customXml/itemProps2.xml><?xml version="1.0" encoding="utf-8"?>
<ds:datastoreItem xmlns:ds="http://schemas.openxmlformats.org/officeDocument/2006/customXml" ds:itemID="{398E589A-CF90-4FA3-B3D4-2B072EA0ECCC}"/>
</file>

<file path=docProps/app.xml><?xml version="1.0" encoding="utf-8"?>
<Properties xmlns="http://schemas.openxmlformats.org/officeDocument/2006/extended-properties" xmlns:vt="http://schemas.openxmlformats.org/officeDocument/2006/docPropsVTypes">
  <Template>2022-CFC-PowerPoint-Template-16-9 (1)</Template>
  <TotalTime>0</TotalTime>
  <Words>92</Words>
  <Application>Microsoft Office PowerPoint</Application>
  <PresentationFormat>Widescreen</PresentationFormat>
  <Paragraphs>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 Regular</vt:lpstr>
      <vt:lpstr>Source Sans Pro</vt:lpstr>
      <vt:lpstr>ThemeCFC2021</vt:lpstr>
      <vt:lpstr>Slide Title 1 Click to Edit </vt:lpstr>
      <vt:lpstr>Slide Title 2 Click to Edit</vt:lpstr>
      <vt:lpstr>Slide Title 3 Click to Edit</vt:lpstr>
      <vt:lpstr>Slide Title 4 Click to Edit</vt:lpstr>
      <vt:lpstr>Slide Title 5 Click to Edit</vt:lpstr>
      <vt:lpstr>Slide Title 6 Click to Edit</vt:lpstr>
      <vt:lpstr>Slide Title 7 Click to Edit</vt:lpstr>
      <vt:lpstr>Slide Title 8 Click to Edit</vt:lpstr>
      <vt:lpstr>Slide Title 9 Click to Edit</vt:lpstr>
      <vt:lpstr>Slide Title 10 Click to Edit</vt:lpstr>
      <vt:lpstr>Slide Title 11 Click to Edit</vt:lpstr>
      <vt:lpstr>Slide Title 12 Click to Edit</vt:lpstr>
      <vt:lpstr>Slide Title 13 Click to Edit</vt:lpstr>
      <vt:lpstr>STAY CONNECTED!</vt:lpstr>
      <vt:lpstr>GIVE HAPPY today at GiveCFC.org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CFC PPT Give Happy Template</dc:title>
  <dc:subject/>
  <dc:creator/>
  <cp:keywords>2023 Combined Fedral Campaign</cp:keywords>
  <dc:description/>
  <cp:lastModifiedBy/>
  <cp:revision>1</cp:revision>
  <dcterms:created xsi:type="dcterms:W3CDTF">2023-08-17T19:10:43Z</dcterms:created>
  <dcterms:modified xsi:type="dcterms:W3CDTF">2023-08-17T20:10:00Z</dcterms:modified>
  <cp:category/>
</cp:coreProperties>
</file>